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26" r:id="rId13"/>
  </p:sldMasterIdLst>
  <p:sldIdLst>
    <p:sldId id="265" r:id="rId15"/>
    <p:sldId id="266" r:id="rId16"/>
    <p:sldId id="267" r:id="rId17"/>
    <p:sldId id="257" r:id="rId18"/>
    <p:sldId id="263" r:id="rId19"/>
    <p:sldId id="258" r:id="rId20"/>
    <p:sldId id="260" r:id="rId21"/>
    <p:sldId id="261" r:id="rId22"/>
    <p:sldId id="262" r:id="rId23"/>
    <p:sldId id="264" r:id="rId24"/>
    <p:sldId id="270" r:id="rId25"/>
    <p:sldId id="268" r:id="rId26"/>
    <p:sldId id="271" r:id="rId27"/>
    <p:sldId id="272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slide" Target="slides/slide1.xml"></Relationship><Relationship Id="rId16" Type="http://schemas.openxmlformats.org/officeDocument/2006/relationships/slide" Target="slides/slide2.xml"></Relationship><Relationship Id="rId17" Type="http://schemas.openxmlformats.org/officeDocument/2006/relationships/slide" Target="slides/slide3.xml"></Relationship><Relationship Id="rId18" Type="http://schemas.openxmlformats.org/officeDocument/2006/relationships/slide" Target="slides/slide4.xml"></Relationship><Relationship Id="rId19" Type="http://schemas.openxmlformats.org/officeDocument/2006/relationships/slide" Target="slides/slide5.xml"></Relationship><Relationship Id="rId20" Type="http://schemas.openxmlformats.org/officeDocument/2006/relationships/slide" Target="slides/slide6.xml"></Relationship><Relationship Id="rId21" Type="http://schemas.openxmlformats.org/officeDocument/2006/relationships/slide" Target="slides/slide7.xml"></Relationship><Relationship Id="rId22" Type="http://schemas.openxmlformats.org/officeDocument/2006/relationships/slide" Target="slides/slide8.xml"></Relationship><Relationship Id="rId23" Type="http://schemas.openxmlformats.org/officeDocument/2006/relationships/slide" Target="slides/slide9.xml"></Relationship><Relationship Id="rId24" Type="http://schemas.openxmlformats.org/officeDocument/2006/relationships/slide" Target="slides/slide10.xml"></Relationship><Relationship Id="rId25" Type="http://schemas.openxmlformats.org/officeDocument/2006/relationships/slide" Target="slides/slide11.xml"></Relationship><Relationship Id="rId26" Type="http://schemas.openxmlformats.org/officeDocument/2006/relationships/slide" Target="slides/slide12.xml"></Relationship><Relationship Id="rId27" Type="http://schemas.openxmlformats.org/officeDocument/2006/relationships/slide" Target="slides/slide13.xml"></Relationship><Relationship Id="rId28" Type="http://schemas.openxmlformats.org/officeDocument/2006/relationships/slide" Target="slides/slide14.xml"></Relationship><Relationship Id="rId29" Type="http://schemas.openxmlformats.org/officeDocument/2006/relationships/viewProps" Target="viewProps.xml"></Relationship><Relationship Id="rId30" Type="http://schemas.openxmlformats.org/officeDocument/2006/relationships/presProps" Target="presProps.xml"></Relationship></Relationships>
</file>

<file path=ppt/media/fImage2335043841.png>
</file>

<file path=ppt/media/fImage233504676334.png>
</file>

<file path=ppt/media/fImage3351954438467.jpeg>
</file>

<file path=ppt/media/fImage3351954686500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ctrTitle"/>
          </p:nvPr>
        </p:nvSpPr>
        <p:spPr>
          <a:xfrm rot="0">
            <a:off x="914400" y="112268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Subtitle 2"/>
          <p:cNvSpPr txBox="1">
            <a:spLocks/>
          </p:cNvSpPr>
          <p:nvPr>
            <p:ph type="subTitle" idx="1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부제목을 입력하십시오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Vertical Text Placeholder 2"/>
          <p:cNvSpPr txBox="1">
            <a:spLocks/>
          </p:cNvSpPr>
          <p:nvPr>
            <p:ph type="body" orient="vert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numCol="1" vert="eaVert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Vertical Text Placeholder 2"/>
          <p:cNvSpPr txBox="1">
            <a:spLocks/>
          </p:cNvSpPr>
          <p:nvPr>
            <p:ph type="body" orient="vert" idx="1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Content Placeholder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Text Placeholder 2"/>
          <p:cNvSpPr txBox="1">
            <a:spLocks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Content Placeholder 2"/>
          <p:cNvSpPr txBox="1">
            <a:spLocks/>
          </p:cNvSpPr>
          <p:nvPr>
            <p:ph type="obj" sz="half" idx="1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Content Placeholder 3"/>
          <p:cNvSpPr txBox="1">
            <a:spLocks/>
          </p:cNvSpPr>
          <p:nvPr>
            <p:ph type="obj" sz="half" idx="2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Date Placeholder 4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6" name="Footer Placeholder 5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Slide Number Placeholder 6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Text Placeholder 2"/>
          <p:cNvSpPr txBox="1">
            <a:spLocks/>
          </p:cNvSpPr>
          <p:nvPr>
            <p:ph type="body" idx="1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 strike="noStrike"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4" name="Content Placeholder 3"/>
          <p:cNvSpPr txBox="1">
            <a:spLocks/>
          </p:cNvSpPr>
          <p:nvPr>
            <p:ph type="obj" sz="half" idx="2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Text Placeholder 4"/>
          <p:cNvSpPr txBox="1">
            <a:spLocks/>
          </p:cNvSpPr>
          <p:nvPr>
            <p:ph type="body" sz="quarter" idx="3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 strike="noStrike"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6" name="Content Placeholder 5"/>
          <p:cNvSpPr txBox="1">
            <a:spLocks/>
          </p:cNvSpPr>
          <p:nvPr>
            <p:ph type="obj" sz="quarter" idx="4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Date Placeholder 6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8" name="Footer Placeholder 7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9" name="Slide Number Placeholder 8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Date Placeholder 2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4" name="Footer Placeholder 3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5" name="Slide Number Placeholder 4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3" name="Footer Placeholder 2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Slide Number Placeholder 3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Content Placeholder 2"/>
          <p:cNvSpPr txBox="1">
            <a:spLocks/>
          </p:cNvSpPr>
          <p:nvPr>
            <p:ph type="obj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Text Placeholder 3"/>
          <p:cNvSpPr txBox="1">
            <a:spLocks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5" name="Date Placeholder 4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6" name="Footer Placeholder 5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Slide Number Placeholder 6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Picture Placeholder 2"/>
          <p:cNvSpPr txBox="1">
            <a:spLocks noChangeAspect="1"/>
          </p:cNvSpPr>
          <p:nvPr>
            <p:ph type="pic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그림을 추가하려면 아이콘을 클릭하세요</a:t>
            </a:r>
          </a:p>
        </p:txBody>
      </p:sp>
      <p:sp>
        <p:nvSpPr>
          <p:cNvPr id="4" name="Text Placeholder 3"/>
          <p:cNvSpPr txBox="1">
            <a:spLocks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5" name="Date Placeholder 4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6" name="Footer Placeholder 5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Slide Number Placeholder 6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Text Placeholder 2"/>
          <p:cNvSpPr txBox="1">
            <a:spLocks/>
          </p:cNvSpPr>
          <p:nvPr>
            <p:ph type="body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마스터 부제목 스타일 편집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2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2018-11-16</a:t>
            </a:fld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3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4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•"/>
        <a:defRPr lang="ko-KR" smtClean="0" sz="2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●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»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image" Target="../media/fImage2335043841.png"></Relationship><Relationship Id="rId2" Type="http://schemas.openxmlformats.org/officeDocument/2006/relationships/image" Target="../media/fImage3351954438467.jpeg"></Relationship><Relationship Id="rId3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233504676334.png"></Relationship><Relationship Id="rId3" Type="http://schemas.openxmlformats.org/officeDocument/2006/relationships/image" Target="../media/fImage3351954686500.jpeg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2.png"></Relationship><Relationship Id="rId2" Type="http://schemas.openxmlformats.org/officeDocument/2006/relationships/image" Target="../media/image1.png"></Relationship><Relationship Id="rId5" Type="http://schemas.openxmlformats.org/officeDocument/2006/relationships/image" Target="../media/image4.png"></Relationship><Relationship Id="rId4" Type="http://schemas.openxmlformats.org/officeDocument/2006/relationships/image" Target="../media/image3.png"></Relationship><Relationship Id="rId6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3" Type="http://schemas.openxmlformats.org/officeDocument/2006/relationships/image" Target="../media/image2.png"></Relationship><Relationship Id="rId2" Type="http://schemas.openxmlformats.org/officeDocument/2006/relationships/image" Target="../media/image1.png"></Relationship><Relationship Id="rId5" Type="http://schemas.openxmlformats.org/officeDocument/2006/relationships/image" Target="../media/image4.png"></Relationship><Relationship Id="rId4" Type="http://schemas.openxmlformats.org/officeDocument/2006/relationships/image" Target="../media/image3.png"></Relationship><Relationship Id="rId6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image" Target="../media/image5.png"></Relationship><Relationship Id="rId3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3" Type="http://schemas.openxmlformats.org/officeDocument/2006/relationships/image" Target="../media/image6.png"></Relationship><Relationship Id="rId2" Type="http://schemas.openxmlformats.org/officeDocument/2006/relationships/image" Target="../media/image5.png"></Relationship><Relationship Id="rId4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3" Type="http://schemas.openxmlformats.org/officeDocument/2006/relationships/image" Target="../media/image6.png"></Relationship><Relationship Id="rId2" Type="http://schemas.openxmlformats.org/officeDocument/2006/relationships/image" Target="../media/image5.png"></Relationship><Relationship Id="rId4" Type="http://schemas.openxmlformats.org/officeDocument/2006/relationships/image" Target="../media/image7.png"></Relationship><Relationship Id="rId5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3" Type="http://schemas.openxmlformats.org/officeDocument/2006/relationships/image" Target="../media/image9.png"></Relationship><Relationship Id="rId2" Type="http://schemas.openxmlformats.org/officeDocument/2006/relationships/image" Target="../media/image8.png"></Relationship><Relationship Id="rId4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5400" cap="none" dirty="0" smtClean="0" b="0" strike="noStrike">
                <a:latin typeface="맑은 고딕" charset="0"/>
                <a:ea typeface="맑은 고딕" charset="0"/>
              </a:rPr>
              <a:t>전자 출결 생체인식 아이디어</a:t>
            </a:r>
            <a:endParaRPr lang="ko-KR" altLang="en-US" sz="54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26조 이광재 김현욱 우준희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삼성/AppData/Roaming/PolarisOffice/ETemp/6488_1697584/fImage2335043841.pn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97290" y="746760"/>
            <a:ext cx="2159635" cy="2159635"/>
          </a:xfrm>
          <a:prstGeom prst="rect"/>
          <a:noFill/>
        </p:spPr>
      </p:pic>
      <p:pic>
        <p:nvPicPr>
          <p:cNvPr id="5" name="그림 4" descr="C:/Users/삼성/AppData/Roaming/PolarisOffice/ETemp/6488_1697584/fImage3351954438467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49"/>
          <a:stretch>
            <a:fillRect/>
          </a:stretch>
        </p:blipFill>
        <p:spPr>
          <a:xfrm rot="0">
            <a:off x="1028065" y="1517650"/>
            <a:ext cx="7278370" cy="3922395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1948851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삼성/AppData/Roaming/PolarisOffice/ETemp/6488_1697584/fImage23350467633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97290" y="746760"/>
            <a:ext cx="2159635" cy="2159635"/>
          </a:xfrm>
          <a:prstGeom prst="rect"/>
          <a:noFill/>
        </p:spPr>
      </p:pic>
      <p:pic>
        <p:nvPicPr>
          <p:cNvPr id="5" name="그림 4" descr="C:/Users/삼성/AppData/Roaming/PolarisOffice/ETemp/6488_1697584/fImage3351954686500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49"/>
          <a:stretch>
            <a:fillRect/>
          </a:stretch>
        </p:blipFill>
        <p:spPr>
          <a:xfrm rot="0">
            <a:off x="1028065" y="1517650"/>
            <a:ext cx="7278370" cy="3922395"/>
          </a:xfrm>
          <a:prstGeom prst="rect"/>
          <a:noFill/>
        </p:spPr>
      </p:pic>
      <p:sp>
        <p:nvSpPr>
          <p:cNvPr id="6" name="도형 5"/>
          <p:cNvSpPr>
            <a:spLocks/>
          </p:cNvSpPr>
          <p:nvPr/>
        </p:nvSpPr>
        <p:spPr>
          <a:xfrm rot="0">
            <a:off x="3527425" y="2909570"/>
            <a:ext cx="6438900" cy="2952115"/>
          </a:xfrm>
          <a:prstGeom prst="round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수업 시간이 끝나기 약 20~30분 정도 전까지 교실을 나갈 시에는 출석 확인란에 ‘외출’ 표시</a:t>
            </a: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장점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1. 전자 출결 또는 출석 확인을 안 해도 된다. (편하다)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2. 생체 인식 기술을 활용한다. (보안)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3. 출석하고 가버리는 학생들을 쉽게 확인할 수 있다. (교수님들이 좋아한다.)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우려되는 단점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1. 학생들이 한꺼번에 많이 들어올 때 인식이 어려워질 것 같다.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2. 학생들의 생체 정보를 수집해야 한다는 점이 번거롭다.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3. 저장된 학생들의 정보가 유출되면 큰일이다.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5400" cap="none" dirty="0" smtClean="0" b="1" strike="noStrike">
              <a:latin typeface="맑은 고딕" charset="0"/>
              <a:ea typeface="맑은 고딕" charset="0"/>
            </a:endParaRPr>
          </a:p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6000" cap="none" dirty="0" smtClean="0" b="1" strike="noStrike">
                <a:latin typeface="맑은 고딕" charset="0"/>
                <a:ea typeface="맑은 고딕" charset="0"/>
              </a:rPr>
              <a:t>감 사 합 니 다</a:t>
            </a:r>
            <a:endParaRPr lang="ko-KR" altLang="en-US" sz="6000" cap="none" dirty="0" smtClean="0" b="1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목차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1. 전자 출결 생체인식에 대한 아이디어를 생각해낸 동기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2. 생체인식 기술 소개 및 적용 부분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3. 생체인식 기술 사용 시 장점과 우려되는 단점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동기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 전자 출결의 취지는 학생들의 대리 출석과 교수님들의 수업 결손 등을 방지하기 위해 도입된 시스템이다.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 전자 출결 시스템은 강의실에서 출석을 부르는 시간을 단축시키고, 교수님들이 성적 처리 기간에 일일이 학생들의 출석을 컴퓨터에 입력할 필요가 없다는 편리함도 있다.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 하지만 전자 출결의 본 목적이었던 대리 출석을 방지하는 것보다 더 활성화 시킨다는 역효과를 불러 일으켰다. 이외에도 출석 시간 부족, 시스템 에러로 출석이 되지 않는 경우도 보여 생체인식 기술을 생각해 냈다.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4714240" cy="271589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335" y="365125"/>
            <a:ext cx="5117465" cy="271589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335" y="3560445"/>
            <a:ext cx="4916170" cy="268859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3560445"/>
            <a:ext cx="4714240" cy="2688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48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4714240" cy="271589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335" y="365125"/>
            <a:ext cx="5117465" cy="271589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335" y="3560445"/>
            <a:ext cx="4916170" cy="268859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3560445"/>
            <a:ext cx="4714240" cy="2688590"/>
          </a:xfrm>
          <a:prstGeom prst="rect">
            <a:avLst/>
          </a:prstGeom>
        </p:spPr>
      </p:pic>
      <p:sp>
        <p:nvSpPr>
          <p:cNvPr id="3" name="직사각형 2"/>
          <p:cNvSpPr>
            <a:spLocks/>
          </p:cNvSpPr>
          <p:nvPr/>
        </p:nvSpPr>
        <p:spPr>
          <a:xfrm rot="0">
            <a:off x="3493135" y="2493010"/>
            <a:ext cx="5001260" cy="1656715"/>
          </a:xfrm>
          <a:prstGeom prst="rect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인식에 시간이 걸림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624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587" t="27975" r="34340" b="27908"/>
          <a:stretch/>
        </p:blipFill>
        <p:spPr>
          <a:xfrm>
            <a:off x="4269740" y="2281555"/>
            <a:ext cx="3271520" cy="262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555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 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587" t="27975" r="34340" b="27908"/>
          <a:stretch/>
        </p:blipFill>
        <p:spPr>
          <a:xfrm>
            <a:off x="4269740" y="2281555"/>
            <a:ext cx="3271520" cy="262572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43933" r="21101"/>
          <a:stretch/>
        </p:blipFill>
        <p:spPr>
          <a:xfrm>
            <a:off x="6811645" y="2592070"/>
            <a:ext cx="293370" cy="223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388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 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587" t="27975" r="34340" b="27908"/>
          <a:stretch/>
        </p:blipFill>
        <p:spPr>
          <a:xfrm>
            <a:off x="4269740" y="2281555"/>
            <a:ext cx="3271520" cy="262572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43933" r="21101"/>
          <a:stretch/>
        </p:blipFill>
        <p:spPr>
          <a:xfrm>
            <a:off x="6811645" y="2592070"/>
            <a:ext cx="293370" cy="223139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l="23300" t="23774" r="23303" b="25741"/>
          <a:stretch/>
        </p:blipFill>
        <p:spPr>
          <a:xfrm>
            <a:off x="5403850" y="677545"/>
            <a:ext cx="1384300" cy="130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365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2145" y="1240790"/>
            <a:ext cx="3267710" cy="4351655"/>
          </a:xfrm>
          <a:prstGeom prst="rect">
            <a:avLst/>
          </a:prstGeom>
        </p:spPr>
      </p:pic>
      <p:sp>
        <p:nvSpPr>
          <p:cNvPr id="5" name="오른쪽 화살표 4"/>
          <p:cNvSpPr>
            <a:spLocks/>
          </p:cNvSpPr>
          <p:nvPr/>
        </p:nvSpPr>
        <p:spPr>
          <a:xfrm rot="960000">
            <a:off x="3557270" y="1471295"/>
            <a:ext cx="979170" cy="485140"/>
          </a:xfrm>
          <a:prstGeom prst="rightArrow"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396559">
            <a:off x="3397250" y="5010150"/>
            <a:ext cx="1000125" cy="59753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55950">
            <a:off x="3075305" y="3117850"/>
            <a:ext cx="1000125" cy="59753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101596">
            <a:off x="8002905" y="4946650"/>
            <a:ext cx="1000125" cy="59753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693533">
            <a:off x="8183245" y="3117850"/>
            <a:ext cx="1000125" cy="59753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150854">
            <a:off x="7879080" y="1538605"/>
            <a:ext cx="1000125" cy="59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481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 default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default" id="{818DEC19-8B33-44C4-83AA-7EB7D193A35B}" vid="{060764A4-4300-461F-A4AB-3F9924E9AB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14</Pages>
  <Paragraphs>3</Paragraphs>
  <Words>5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user</dc:creator>
  <cp:lastModifiedBy>12345khw</cp:lastModifiedBy>
  <dc:title>PowerPoint 프레젠테이션</dc:title>
  <dcterms:modified xsi:type="dcterms:W3CDTF">2018-11-16T09:58:30Z</dcterms:modified>
</cp:coreProperties>
</file>

<file path=docProps/thumbnail.jpeg>
</file>